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9"/>
  </p:notesMasterIdLst>
  <p:sldIdLst>
    <p:sldId id="256" r:id="rId2"/>
    <p:sldId id="265" r:id="rId3"/>
    <p:sldId id="261" r:id="rId4"/>
    <p:sldId id="259" r:id="rId5"/>
    <p:sldId id="275" r:id="rId6"/>
    <p:sldId id="264" r:id="rId7"/>
    <p:sldId id="266" r:id="rId8"/>
    <p:sldId id="267" r:id="rId9"/>
    <p:sldId id="268" r:id="rId10"/>
    <p:sldId id="273" r:id="rId11"/>
    <p:sldId id="269" r:id="rId12"/>
    <p:sldId id="270" r:id="rId13"/>
    <p:sldId id="274" r:id="rId14"/>
    <p:sldId id="272" r:id="rId15"/>
    <p:sldId id="276" r:id="rId16"/>
    <p:sldId id="277" r:id="rId17"/>
    <p:sldId id="271" r:id="rId18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4"/>
    <p:restoredTop sz="93671"/>
  </p:normalViewPr>
  <p:slideViewPr>
    <p:cSldViewPr snapToGrid="0" snapToObjects="1">
      <p:cViewPr varScale="1">
        <p:scale>
          <a:sx n="93" d="100"/>
          <a:sy n="93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6/13/17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</a:t>
            </a:r>
            <a:r>
              <a:rPr lang="en-US" baseline="0" dirty="0" smtClean="0"/>
              <a:t> 2011</a:t>
            </a:r>
            <a:endParaRPr lang="en-US" dirty="0" smtClean="0"/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2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6/13/17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jp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jpg"/><Relationship Id="rId5" Type="http://schemas.openxmlformats.org/officeDocument/2006/relationships/image" Target="../media/image16.tiff"/><Relationship Id="rId6" Type="http://schemas.openxmlformats.org/officeDocument/2006/relationships/image" Target="../media/image9.tiff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19.jpg"/><Relationship Id="rId7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Exploring the Next Generation Digital Learning Ecosystem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17626"/>
            <a:ext cx="6858000" cy="124182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4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4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0"/>
            <a:ext cx="7700211" cy="51435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553" y="1275009"/>
            <a:ext cx="3969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</a:rPr>
              <a:t>The future is already here — it's just not very evenly distributed.</a:t>
            </a:r>
          </a:p>
          <a:p>
            <a:endParaRPr lang="en-US" sz="3000" b="1" dirty="0">
              <a:solidFill>
                <a:srgbClr val="FFC000"/>
              </a:solidFill>
            </a:endParaRPr>
          </a:p>
          <a:p>
            <a:r>
              <a:rPr lang="en-US" sz="3000" b="1" dirty="0">
                <a:solidFill>
                  <a:srgbClr val="FFC000"/>
                </a:solidFill>
              </a:rPr>
              <a:t>		- William Gibson</a:t>
            </a:r>
          </a:p>
          <a:p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0792" y="4581645"/>
            <a:ext cx="2645276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>
                <a:solidFill>
                  <a:srgbClr val="FFC000"/>
                </a:solidFill>
              </a:rPr>
              <a:t>https://</a:t>
            </a:r>
            <a:r>
              <a:rPr lang="en-US" sz="1013" dirty="0" err="1">
                <a:solidFill>
                  <a:srgbClr val="FFC000"/>
                </a:solidFill>
              </a:rPr>
              <a:t>en.wikiquote.org</a:t>
            </a:r>
            <a:r>
              <a:rPr lang="en-US" sz="1013" dirty="0">
                <a:solidFill>
                  <a:srgbClr val="FFC000"/>
                </a:solidFill>
              </a:rPr>
              <a:t>/wiki/</a:t>
            </a:r>
            <a:r>
              <a:rPr lang="en-US" sz="1013" dirty="0" err="1">
                <a:solidFill>
                  <a:srgbClr val="FFC000"/>
                </a:solidFill>
              </a:rPr>
              <a:t>William_Gibson</a:t>
            </a:r>
            <a:endParaRPr lang="en-US" sz="1013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20" y="125378"/>
            <a:ext cx="3009900" cy="468630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619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8431" y="323428"/>
            <a:ext cx="6779580" cy="356471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03295" y="2286905"/>
            <a:ext cx="881220" cy="1154702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31135">
            <a:off x="3314859" y="2305426"/>
            <a:ext cx="1439175" cy="32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0133" y="947030"/>
            <a:ext cx="2373842" cy="1119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Sakai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01999" y="2640920"/>
            <a:ext cx="2637007" cy="555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open.umich.edu</a:t>
            </a:r>
            <a:r>
              <a:rPr lang="en-US" sz="1400" dirty="0"/>
              <a:t> (</a:t>
            </a:r>
            <a:r>
              <a:rPr lang="en-US" sz="1400" dirty="0" err="1"/>
              <a:t>drupal</a:t>
            </a:r>
            <a:r>
              <a:rPr lang="en-US" sz="1400" dirty="0"/>
              <a:t>)</a:t>
            </a:r>
          </a:p>
        </p:txBody>
      </p:sp>
      <p:sp>
        <p:nvSpPr>
          <p:cNvPr id="3" name="Can 2"/>
          <p:cNvSpPr/>
          <p:nvPr/>
        </p:nvSpPr>
        <p:spPr>
          <a:xfrm>
            <a:off x="4549631" y="2742230"/>
            <a:ext cx="725273" cy="4029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321017" y="2946329"/>
            <a:ext cx="1272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756" y="4073459"/>
            <a:ext cx="828255" cy="8282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83" y="4089877"/>
            <a:ext cx="828255" cy="8282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</a:t>
            </a:r>
            <a:r>
              <a:rPr lang="en-US" sz="1400" dirty="0" smtClean="0"/>
              <a:t>2012</a:t>
            </a:r>
            <a:endParaRPr lang="en-US" sz="1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097" y="1103524"/>
            <a:ext cx="2223752" cy="138984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4593975" y="1506639"/>
            <a:ext cx="2401136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714" y="493595"/>
            <a:ext cx="570764" cy="839178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7" idx="3"/>
          </p:cNvCxnSpPr>
          <p:nvPr/>
        </p:nvCxnSpPr>
        <p:spPr>
          <a:xfrm flipV="1">
            <a:off x="4593974" y="976161"/>
            <a:ext cx="1008024" cy="5304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474512" y="1189772"/>
            <a:ext cx="351269" cy="1949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4478" y="4035525"/>
            <a:ext cx="191337" cy="1907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3791" y="1189772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Piazza</a:t>
            </a:r>
          </a:p>
        </p:txBody>
      </p:sp>
      <p:cxnSp>
        <p:nvCxnSpPr>
          <p:cNvPr id="23" name="Straight Arrow Connector 22"/>
          <p:cNvCxnSpPr>
            <a:stCxn id="7" idx="1"/>
            <a:endCxn id="22" idx="3"/>
          </p:cNvCxnSpPr>
          <p:nvPr/>
        </p:nvCxnSpPr>
        <p:spPr>
          <a:xfrm flipH="1" flipV="1">
            <a:off x="1318312" y="1364949"/>
            <a:ext cx="901820" cy="1416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080" y="2455215"/>
            <a:ext cx="1017722" cy="7632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21" y="2899885"/>
            <a:ext cx="643538" cy="837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16" y="4140510"/>
            <a:ext cx="2036313" cy="4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139" y="2107872"/>
            <a:ext cx="648529" cy="849796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py4e.com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 smtClean="0"/>
              <a:t>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smtClean="0"/>
              <a:t>MOOC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 smtClean="0"/>
                <a:t>2K</a:t>
              </a:r>
              <a:endParaRPr lang="en-US" sz="1013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ITunes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GooglePlay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" idx="2"/>
            <a:endCxn id="26" idx="2"/>
          </p:cNvCxnSpPr>
          <p:nvPr/>
        </p:nvCxnSpPr>
        <p:spPr>
          <a:xfrm>
            <a:off x="657404" y="2957668"/>
            <a:ext cx="1058875" cy="705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801728" y="2511161"/>
            <a:ext cx="606554" cy="2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UM/Canvas</a:t>
            </a:r>
            <a:endParaRPr lang="en-US" sz="24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3737981" y="3269369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079847" y="3333157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300</a:t>
            </a:r>
            <a:endParaRPr lang="en-US" sz="1013" dirty="0"/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78523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96" y="698794"/>
            <a:ext cx="4510596" cy="3180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" y="698794"/>
            <a:ext cx="4160578" cy="3180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5" y="2288963"/>
            <a:ext cx="1521904" cy="11366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5587" y="4116261"/>
            <a:ext cx="361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EC8000"/>
                </a:solidFill>
              </a:rPr>
              <a:t>WHAT HAPPENED</a:t>
            </a:r>
            <a:r>
              <a:rPr lang="en-US" sz="2400" b="1" dirty="0" smtClean="0">
                <a:solidFill>
                  <a:srgbClr val="EC8000"/>
                </a:solidFill>
              </a:rPr>
              <a:t>?</a:t>
            </a:r>
            <a:endParaRPr lang="en-US" sz="2400" b="1" dirty="0">
              <a:solidFill>
                <a:srgbClr val="EC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STORE OR LEARNING 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2247</TotalTime>
  <Words>269</Words>
  <Application>Microsoft Macintosh PowerPoint</Application>
  <PresentationFormat>On-screen Show (16:9)</PresentationFormat>
  <Paragraphs>72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맑은 고딕</vt:lpstr>
      <vt:lpstr>Arial</vt:lpstr>
      <vt:lpstr>Office Theme</vt:lpstr>
      <vt:lpstr>Exploring the Next Generation Digital Learning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Demo</vt:lpstr>
      <vt:lpstr>PowerPoint Presentation</vt:lpstr>
      <vt:lpstr>PowerPoint Presentation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68</cp:revision>
  <cp:lastPrinted>2017-02-22T21:44:30Z</cp:lastPrinted>
  <dcterms:created xsi:type="dcterms:W3CDTF">2017-01-26T19:03:28Z</dcterms:created>
  <dcterms:modified xsi:type="dcterms:W3CDTF">2017-06-13T18:57:33Z</dcterms:modified>
</cp:coreProperties>
</file>